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Dreaming Outloud Sans" charset="1" panose="00000500000000000000"/>
      <p:regular r:id="rId11"/>
    </p:embeddedFont>
    <p:embeddedFont>
      <p:font typeface="Dreaming Outloud Sans Italics" charset="1" panose="00000500000000000000"/>
      <p:regular r:id="rId12"/>
    </p:embeddedFont>
    <p:embeddedFont>
      <p:font typeface="Gaegu" charset="1" panose="00000000000000000000"/>
      <p:regular r:id="rId13"/>
    </p:embeddedFont>
    <p:embeddedFont>
      <p:font typeface="Gaegu Bold" charset="1" panose="00000000000000000000"/>
      <p:regular r:id="rId14"/>
    </p:embeddedFont>
    <p:embeddedFont>
      <p:font typeface="Gaegu Light" charset="1" panose="000000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Quicksand" charset="1" panose="00000000000000000000"/>
      <p:regular r:id="rId34"/>
    </p:embeddedFont>
    <p:embeddedFont>
      <p:font typeface="Quicksand Bold" charset="1" panose="00000000000000000000"/>
      <p:regular r:id="rId35"/>
    </p:embeddedFont>
    <p:embeddedFont>
      <p:font typeface="Quicksand Light" charset="1" panose="00000000000000000000"/>
      <p:regular r:id="rId36"/>
    </p:embeddedFont>
    <p:embeddedFont>
      <p:font typeface="Quicksand Medium" charset="1" panose="00000000000000000000"/>
      <p:regular r:id="rId37"/>
    </p:embeddedFont>
    <p:embeddedFont>
      <p:font typeface="Quicksand Semi-Bold" charset="1" panose="00000000000000000000"/>
      <p:regular r:id="rId38"/>
    </p:embeddedFont>
    <p:embeddedFont>
      <p:font typeface="Open Sauce" charset="1" panose="00000500000000000000"/>
      <p:regular r:id="rId39"/>
    </p:embeddedFont>
    <p:embeddedFont>
      <p:font typeface="Open Sauce Bold" charset="1" panose="00000800000000000000"/>
      <p:regular r:id="rId40"/>
    </p:embeddedFont>
    <p:embeddedFont>
      <p:font typeface="Open Sauce Italics" charset="1" panose="00000500000000000000"/>
      <p:regular r:id="rId41"/>
    </p:embeddedFont>
    <p:embeddedFont>
      <p:font typeface="Open Sauce Bold Italics" charset="1" panose="00000800000000000000"/>
      <p:regular r:id="rId42"/>
    </p:embeddedFont>
    <p:embeddedFont>
      <p:font typeface="Open Sauce Light" charset="1" panose="00000400000000000000"/>
      <p:regular r:id="rId43"/>
    </p:embeddedFont>
    <p:embeddedFont>
      <p:font typeface="Open Sauce Light Italics" charset="1" panose="00000400000000000000"/>
      <p:regular r:id="rId44"/>
    </p:embeddedFont>
    <p:embeddedFont>
      <p:font typeface="Open Sauce Medium" charset="1" panose="00000600000000000000"/>
      <p:regular r:id="rId45"/>
    </p:embeddedFont>
    <p:embeddedFont>
      <p:font typeface="Open Sauce Medium Italics" charset="1" panose="00000600000000000000"/>
      <p:regular r:id="rId46"/>
    </p:embeddedFont>
    <p:embeddedFont>
      <p:font typeface="Open Sauce Semi-Bold" charset="1" panose="00000700000000000000"/>
      <p:regular r:id="rId47"/>
    </p:embeddedFont>
    <p:embeddedFont>
      <p:font typeface="Open Sauce Semi-Bold Italics" charset="1" panose="00000700000000000000"/>
      <p:regular r:id="rId48"/>
    </p:embeddedFont>
    <p:embeddedFont>
      <p:font typeface="Open Sauce Heavy" charset="1" panose="00000A00000000000000"/>
      <p:regular r:id="rId49"/>
    </p:embeddedFont>
    <p:embeddedFont>
      <p:font typeface="Open Sauce Heavy Italics" charset="1" panose="00000A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slides/slide1.xml" Type="http://schemas.openxmlformats.org/officeDocument/2006/relationships/slide"/><Relationship Id="rId52" Target="slides/slide2.xml" Type="http://schemas.openxmlformats.org/officeDocument/2006/relationships/slide"/><Relationship Id="rId53" Target="slides/slide3.xml" Type="http://schemas.openxmlformats.org/officeDocument/2006/relationships/slide"/><Relationship Id="rId54" Target="slides/slide4.xml" Type="http://schemas.openxmlformats.org/officeDocument/2006/relationships/slide"/><Relationship Id="rId55" Target="slides/slide5.xml" Type="http://schemas.openxmlformats.org/officeDocument/2006/relationships/slide"/><Relationship Id="rId56" Target="slides/slide6.xml" Type="http://schemas.openxmlformats.org/officeDocument/2006/relationships/slide"/><Relationship Id="rId57" Target="slides/slide7.xml" Type="http://schemas.openxmlformats.org/officeDocument/2006/relationships/slide"/><Relationship Id="rId58" Target="slides/slide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4219" y="4779863"/>
            <a:ext cx="5899563" cy="6489519"/>
          </a:xfrm>
          <a:custGeom>
            <a:avLst/>
            <a:gdLst/>
            <a:ahLst/>
            <a:cxnLst/>
            <a:rect r="r" b="b" t="t" l="l"/>
            <a:pathLst>
              <a:path h="6489519" w="5899563">
                <a:moveTo>
                  <a:pt x="0" y="0"/>
                </a:moveTo>
                <a:lnTo>
                  <a:pt x="5899562" y="0"/>
                </a:lnTo>
                <a:lnTo>
                  <a:pt x="5899562" y="6489519"/>
                </a:lnTo>
                <a:lnTo>
                  <a:pt x="0" y="648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88139">
            <a:off x="146129" y="4739549"/>
            <a:ext cx="1240130" cy="3965533"/>
          </a:xfrm>
          <a:custGeom>
            <a:avLst/>
            <a:gdLst/>
            <a:ahLst/>
            <a:cxnLst/>
            <a:rect r="r" b="b" t="t" l="l"/>
            <a:pathLst>
              <a:path h="3965533" w="1240130">
                <a:moveTo>
                  <a:pt x="0" y="0"/>
                </a:moveTo>
                <a:lnTo>
                  <a:pt x="1240130" y="0"/>
                </a:lnTo>
                <a:lnTo>
                  <a:pt x="1240130" y="3965533"/>
                </a:lnTo>
                <a:lnTo>
                  <a:pt x="0" y="3965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37884">
            <a:off x="16988527" y="4602990"/>
            <a:ext cx="1240130" cy="3965533"/>
          </a:xfrm>
          <a:custGeom>
            <a:avLst/>
            <a:gdLst/>
            <a:ahLst/>
            <a:cxnLst/>
            <a:rect r="r" b="b" t="t" l="l"/>
            <a:pathLst>
              <a:path h="3965533" w="1240130">
                <a:moveTo>
                  <a:pt x="1240130" y="0"/>
                </a:moveTo>
                <a:lnTo>
                  <a:pt x="0" y="0"/>
                </a:lnTo>
                <a:lnTo>
                  <a:pt x="0" y="3965533"/>
                </a:lnTo>
                <a:lnTo>
                  <a:pt x="1240130" y="3965533"/>
                </a:lnTo>
                <a:lnTo>
                  <a:pt x="12401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7831281">
            <a:off x="22275" y="636123"/>
            <a:ext cx="1295872" cy="3873531"/>
          </a:xfrm>
          <a:custGeom>
            <a:avLst/>
            <a:gdLst/>
            <a:ahLst/>
            <a:cxnLst/>
            <a:rect r="r" b="b" t="t" l="l"/>
            <a:pathLst>
              <a:path h="3873531" w="1295872">
                <a:moveTo>
                  <a:pt x="1295872" y="0"/>
                </a:moveTo>
                <a:lnTo>
                  <a:pt x="0" y="0"/>
                </a:lnTo>
                <a:lnTo>
                  <a:pt x="0" y="3873532"/>
                </a:lnTo>
                <a:lnTo>
                  <a:pt x="1295872" y="3873532"/>
                </a:lnTo>
                <a:lnTo>
                  <a:pt x="12958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170023">
            <a:off x="16948777" y="670365"/>
            <a:ext cx="1319631" cy="3944548"/>
          </a:xfrm>
          <a:custGeom>
            <a:avLst/>
            <a:gdLst/>
            <a:ahLst/>
            <a:cxnLst/>
            <a:rect r="r" b="b" t="t" l="l"/>
            <a:pathLst>
              <a:path h="3944548" w="1319631">
                <a:moveTo>
                  <a:pt x="0" y="0"/>
                </a:moveTo>
                <a:lnTo>
                  <a:pt x="1319630" y="0"/>
                </a:lnTo>
                <a:lnTo>
                  <a:pt x="1319630" y="3944549"/>
                </a:lnTo>
                <a:lnTo>
                  <a:pt x="0" y="394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59712">
            <a:off x="3073664" y="7565283"/>
            <a:ext cx="2081149" cy="3815439"/>
          </a:xfrm>
          <a:custGeom>
            <a:avLst/>
            <a:gdLst/>
            <a:ahLst/>
            <a:cxnLst/>
            <a:rect r="r" b="b" t="t" l="l"/>
            <a:pathLst>
              <a:path h="3815439" w="2081149">
                <a:moveTo>
                  <a:pt x="0" y="0"/>
                </a:moveTo>
                <a:lnTo>
                  <a:pt x="2081149" y="0"/>
                </a:lnTo>
                <a:lnTo>
                  <a:pt x="2081149" y="3815439"/>
                </a:lnTo>
                <a:lnTo>
                  <a:pt x="0" y="38154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2700000">
            <a:off x="13388702" y="7809810"/>
            <a:ext cx="2019763" cy="3702899"/>
          </a:xfrm>
          <a:custGeom>
            <a:avLst/>
            <a:gdLst/>
            <a:ahLst/>
            <a:cxnLst/>
            <a:rect r="r" b="b" t="t" l="l"/>
            <a:pathLst>
              <a:path h="3702899" w="2019763">
                <a:moveTo>
                  <a:pt x="2019763" y="0"/>
                </a:moveTo>
                <a:lnTo>
                  <a:pt x="0" y="0"/>
                </a:lnTo>
                <a:lnTo>
                  <a:pt x="0" y="3702898"/>
                </a:lnTo>
                <a:lnTo>
                  <a:pt x="2019763" y="3702898"/>
                </a:lnTo>
                <a:lnTo>
                  <a:pt x="201976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64484">
            <a:off x="12660851" y="5705232"/>
            <a:ext cx="2409349" cy="2299833"/>
          </a:xfrm>
          <a:custGeom>
            <a:avLst/>
            <a:gdLst/>
            <a:ahLst/>
            <a:cxnLst/>
            <a:rect r="r" b="b" t="t" l="l"/>
            <a:pathLst>
              <a:path h="2299833" w="2409349">
                <a:moveTo>
                  <a:pt x="0" y="0"/>
                </a:moveTo>
                <a:lnTo>
                  <a:pt x="2409349" y="0"/>
                </a:lnTo>
                <a:lnTo>
                  <a:pt x="2409349" y="2299834"/>
                </a:lnTo>
                <a:lnTo>
                  <a:pt x="0" y="22998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1403480">
            <a:off x="14900513" y="-644275"/>
            <a:ext cx="2098008" cy="2906560"/>
          </a:xfrm>
          <a:custGeom>
            <a:avLst/>
            <a:gdLst/>
            <a:ahLst/>
            <a:cxnLst/>
            <a:rect r="r" b="b" t="t" l="l"/>
            <a:pathLst>
              <a:path h="2906560" w="2098008">
                <a:moveTo>
                  <a:pt x="0" y="2906560"/>
                </a:moveTo>
                <a:lnTo>
                  <a:pt x="2098008" y="2906560"/>
                </a:lnTo>
                <a:lnTo>
                  <a:pt x="2098008" y="0"/>
                </a:lnTo>
                <a:lnTo>
                  <a:pt x="0" y="0"/>
                </a:lnTo>
                <a:lnTo>
                  <a:pt x="0" y="290656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689260">
            <a:off x="1678716" y="-644275"/>
            <a:ext cx="2098008" cy="2906560"/>
          </a:xfrm>
          <a:custGeom>
            <a:avLst/>
            <a:gdLst/>
            <a:ahLst/>
            <a:cxnLst/>
            <a:rect r="r" b="b" t="t" l="l"/>
            <a:pathLst>
              <a:path h="2906560" w="2098008">
                <a:moveTo>
                  <a:pt x="2098008" y="2906560"/>
                </a:moveTo>
                <a:lnTo>
                  <a:pt x="0" y="2906560"/>
                </a:lnTo>
                <a:lnTo>
                  <a:pt x="0" y="0"/>
                </a:lnTo>
                <a:lnTo>
                  <a:pt x="2098008" y="0"/>
                </a:lnTo>
                <a:lnTo>
                  <a:pt x="2098008" y="290656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03983" y="1758935"/>
            <a:ext cx="3680033" cy="1857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77"/>
              </a:lnSpc>
            </a:pPr>
            <a:r>
              <a:rPr lang="en-US" sz="13477" spc="-404">
                <a:solidFill>
                  <a:srgbClr val="ED3106"/>
                </a:solidFill>
                <a:latin typeface="Dreaming Outloud Sans"/>
              </a:rPr>
              <a:t>NARI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9693" y="3342619"/>
            <a:ext cx="13548613" cy="1658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6800">
                <a:solidFill>
                  <a:srgbClr val="1E1E1E"/>
                </a:solidFill>
                <a:latin typeface="Dreaming Outloud Sans"/>
              </a:rPr>
              <a:t>Celebrating Womanhood,</a:t>
            </a:r>
          </a:p>
          <a:p>
            <a:pPr algn="ctr">
              <a:lnSpc>
                <a:spcPts val="6800"/>
              </a:lnSpc>
            </a:pPr>
            <a:r>
              <a:rPr lang="en-US" sz="6800">
                <a:solidFill>
                  <a:srgbClr val="1E1E1E"/>
                </a:solidFill>
                <a:latin typeface="Dreaming Outloud Sans"/>
              </a:rPr>
              <a:t>Every day.</a:t>
            </a:r>
          </a:p>
          <a:p>
            <a:pPr algn="ctr">
              <a:lnSpc>
                <a:spcPts val="68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true" flipV="false" rot="-2394751">
            <a:off x="3584555" y="5873368"/>
            <a:ext cx="1759525" cy="2366109"/>
          </a:xfrm>
          <a:custGeom>
            <a:avLst/>
            <a:gdLst/>
            <a:ahLst/>
            <a:cxnLst/>
            <a:rect r="r" b="b" t="t" l="l"/>
            <a:pathLst>
              <a:path h="2366109" w="1759525">
                <a:moveTo>
                  <a:pt x="1759525" y="0"/>
                </a:moveTo>
                <a:lnTo>
                  <a:pt x="0" y="0"/>
                </a:lnTo>
                <a:lnTo>
                  <a:pt x="0" y="2366110"/>
                </a:lnTo>
                <a:lnTo>
                  <a:pt x="1759525" y="2366110"/>
                </a:lnTo>
                <a:lnTo>
                  <a:pt x="1759525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53657">
            <a:off x="15989101" y="6433485"/>
            <a:ext cx="1315546" cy="3244620"/>
          </a:xfrm>
          <a:custGeom>
            <a:avLst/>
            <a:gdLst/>
            <a:ahLst/>
            <a:cxnLst/>
            <a:rect r="r" b="b" t="t" l="l"/>
            <a:pathLst>
              <a:path h="3244620" w="1315546">
                <a:moveTo>
                  <a:pt x="0" y="0"/>
                </a:moveTo>
                <a:lnTo>
                  <a:pt x="1315546" y="0"/>
                </a:lnTo>
                <a:lnTo>
                  <a:pt x="1315546" y="3244620"/>
                </a:lnTo>
                <a:lnTo>
                  <a:pt x="0" y="324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5295">
            <a:off x="17298944" y="1090540"/>
            <a:ext cx="1212488" cy="3624283"/>
          </a:xfrm>
          <a:custGeom>
            <a:avLst/>
            <a:gdLst/>
            <a:ahLst/>
            <a:cxnLst/>
            <a:rect r="r" b="b" t="t" l="l"/>
            <a:pathLst>
              <a:path h="3624283" w="1212488">
                <a:moveTo>
                  <a:pt x="0" y="0"/>
                </a:moveTo>
                <a:lnTo>
                  <a:pt x="1212487" y="0"/>
                </a:lnTo>
                <a:lnTo>
                  <a:pt x="1212487" y="3624284"/>
                </a:lnTo>
                <a:lnTo>
                  <a:pt x="0" y="3624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42163">
            <a:off x="10745592" y="1082716"/>
            <a:ext cx="1061417" cy="3394067"/>
          </a:xfrm>
          <a:custGeom>
            <a:avLst/>
            <a:gdLst/>
            <a:ahLst/>
            <a:cxnLst/>
            <a:rect r="r" b="b" t="t" l="l"/>
            <a:pathLst>
              <a:path h="3394067" w="1061417">
                <a:moveTo>
                  <a:pt x="0" y="0"/>
                </a:moveTo>
                <a:lnTo>
                  <a:pt x="1061417" y="0"/>
                </a:lnTo>
                <a:lnTo>
                  <a:pt x="1061417" y="3394067"/>
                </a:lnTo>
                <a:lnTo>
                  <a:pt x="0" y="339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69383" y="3007554"/>
            <a:ext cx="7315200" cy="3877056"/>
          </a:xfrm>
          <a:custGeom>
            <a:avLst/>
            <a:gdLst/>
            <a:ahLst/>
            <a:cxnLst/>
            <a:rect r="r" b="b" t="t" l="l"/>
            <a:pathLst>
              <a:path h="3877056" w="7315200">
                <a:moveTo>
                  <a:pt x="0" y="0"/>
                </a:moveTo>
                <a:lnTo>
                  <a:pt x="7315200" y="0"/>
                </a:lnTo>
                <a:lnTo>
                  <a:pt x="7315200" y="3877056"/>
                </a:lnTo>
                <a:lnTo>
                  <a:pt x="0" y="38770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0433" y="1712950"/>
            <a:ext cx="832557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49"/>
              </a:lnSpc>
            </a:pPr>
            <a:r>
              <a:rPr lang="en-US" sz="7499">
                <a:solidFill>
                  <a:srgbClr val="1E1E1E"/>
                </a:solidFill>
                <a:latin typeface="Dreaming Outloud Sans"/>
              </a:rPr>
              <a:t>Table of 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433" y="3026604"/>
            <a:ext cx="8367246" cy="626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Home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Product page</a:t>
            </a:r>
          </a:p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      (i) All products</a:t>
            </a:r>
          </a:p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      (ii) Period Care</a:t>
            </a:r>
          </a:p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      (iii) Intimate Care</a:t>
            </a:r>
          </a:p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      (iv) Hygiene</a:t>
            </a:r>
          </a:p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      (v) Personal Safety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Blog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Contact Us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Cart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Login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About Us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Terms and Condition</a:t>
            </a:r>
          </a:p>
          <a:p>
            <a:pPr marL="842008" indent="-421004" lvl="1">
              <a:lnSpc>
                <a:spcPts val="3509"/>
              </a:lnSpc>
              <a:buFont typeface="Arial"/>
              <a:buChar char="•"/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Product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9506" y="4053210"/>
            <a:ext cx="5204843" cy="5166990"/>
          </a:xfrm>
          <a:custGeom>
            <a:avLst/>
            <a:gdLst/>
            <a:ahLst/>
            <a:cxnLst/>
            <a:rect r="r" b="b" t="t" l="l"/>
            <a:pathLst>
              <a:path h="5166990" w="5204843">
                <a:moveTo>
                  <a:pt x="0" y="0"/>
                </a:moveTo>
                <a:lnTo>
                  <a:pt x="5204843" y="0"/>
                </a:lnTo>
                <a:lnTo>
                  <a:pt x="5204843" y="5166990"/>
                </a:lnTo>
                <a:lnTo>
                  <a:pt x="0" y="5166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4672" y="7723251"/>
            <a:ext cx="1729668" cy="1496949"/>
          </a:xfrm>
          <a:custGeom>
            <a:avLst/>
            <a:gdLst/>
            <a:ahLst/>
            <a:cxnLst/>
            <a:rect r="r" b="b" t="t" l="l"/>
            <a:pathLst>
              <a:path h="1496949" w="1729668">
                <a:moveTo>
                  <a:pt x="0" y="0"/>
                </a:moveTo>
                <a:lnTo>
                  <a:pt x="1729668" y="0"/>
                </a:lnTo>
                <a:lnTo>
                  <a:pt x="1729668" y="1496949"/>
                </a:lnTo>
                <a:lnTo>
                  <a:pt x="0" y="1496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74609">
            <a:off x="17006658" y="128281"/>
            <a:ext cx="1154382" cy="3450599"/>
          </a:xfrm>
          <a:custGeom>
            <a:avLst/>
            <a:gdLst/>
            <a:ahLst/>
            <a:cxnLst/>
            <a:rect r="r" b="b" t="t" l="l"/>
            <a:pathLst>
              <a:path h="3450599" w="1154382">
                <a:moveTo>
                  <a:pt x="0" y="0"/>
                </a:moveTo>
                <a:lnTo>
                  <a:pt x="1154382" y="0"/>
                </a:lnTo>
                <a:lnTo>
                  <a:pt x="1154382" y="3450599"/>
                </a:lnTo>
                <a:lnTo>
                  <a:pt x="0" y="345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79984">
            <a:off x="69152" y="2144320"/>
            <a:ext cx="1722126" cy="2207853"/>
          </a:xfrm>
          <a:custGeom>
            <a:avLst/>
            <a:gdLst/>
            <a:ahLst/>
            <a:cxnLst/>
            <a:rect r="r" b="b" t="t" l="l"/>
            <a:pathLst>
              <a:path h="2207853" w="1722126">
                <a:moveTo>
                  <a:pt x="0" y="0"/>
                </a:moveTo>
                <a:lnTo>
                  <a:pt x="1722126" y="0"/>
                </a:lnTo>
                <a:lnTo>
                  <a:pt x="1722126" y="2207853"/>
                </a:lnTo>
                <a:lnTo>
                  <a:pt x="0" y="2207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0717" y="76381"/>
            <a:ext cx="5426566" cy="3554401"/>
          </a:xfrm>
          <a:custGeom>
            <a:avLst/>
            <a:gdLst/>
            <a:ahLst/>
            <a:cxnLst/>
            <a:rect r="r" b="b" t="t" l="l"/>
            <a:pathLst>
              <a:path h="3554401" w="5426566">
                <a:moveTo>
                  <a:pt x="0" y="0"/>
                </a:moveTo>
                <a:lnTo>
                  <a:pt x="5426566" y="0"/>
                </a:lnTo>
                <a:lnTo>
                  <a:pt x="5426566" y="3554400"/>
                </a:lnTo>
                <a:lnTo>
                  <a:pt x="0" y="3554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188308">
            <a:off x="1260068" y="2043845"/>
            <a:ext cx="8467877" cy="9947580"/>
          </a:xfrm>
          <a:custGeom>
            <a:avLst/>
            <a:gdLst/>
            <a:ahLst/>
            <a:cxnLst/>
            <a:rect r="r" b="b" t="t" l="l"/>
            <a:pathLst>
              <a:path h="9947580" w="8467877">
                <a:moveTo>
                  <a:pt x="0" y="0"/>
                </a:moveTo>
                <a:lnTo>
                  <a:pt x="8467878" y="0"/>
                </a:lnTo>
                <a:lnTo>
                  <a:pt x="8467878" y="9947580"/>
                </a:lnTo>
                <a:lnTo>
                  <a:pt x="0" y="9947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56072" y="1365060"/>
            <a:ext cx="10575855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0"/>
              </a:lnSpc>
            </a:pPr>
            <a:r>
              <a:rPr lang="en-US" sz="5200">
                <a:solidFill>
                  <a:srgbClr val="1E1E1E"/>
                </a:solidFill>
                <a:latin typeface="Dreaming Outloud Sans"/>
              </a:rPr>
              <a:t>What is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7429" y="2295051"/>
            <a:ext cx="11733143" cy="115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099">
                <a:solidFill>
                  <a:srgbClr val="ED3106"/>
                </a:solidFill>
                <a:latin typeface="Dreaming Outloud Sans"/>
              </a:rPr>
              <a:t>NARI?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0900" y="4901679"/>
            <a:ext cx="8751808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In a world where women's health can sometimes be overshadowed, Nari emerges as a guiding light, illuminating the path to empowerment and self-care. Our mission is twofold: to provide access to top-notch sanitary products that ensure comfort and hygiene, and to create a supportive space where women can openly discuss and learn about intimate health concerns.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3772" y="181595"/>
            <a:ext cx="2015766" cy="1869165"/>
          </a:xfrm>
          <a:custGeom>
            <a:avLst/>
            <a:gdLst/>
            <a:ahLst/>
            <a:cxnLst/>
            <a:rect r="r" b="b" t="t" l="l"/>
            <a:pathLst>
              <a:path h="1869165" w="2015766">
                <a:moveTo>
                  <a:pt x="0" y="0"/>
                </a:moveTo>
                <a:lnTo>
                  <a:pt x="2015766" y="0"/>
                </a:lnTo>
                <a:lnTo>
                  <a:pt x="2015766" y="1869165"/>
                </a:lnTo>
                <a:lnTo>
                  <a:pt x="0" y="1869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0057" y="2590909"/>
            <a:ext cx="14274573" cy="6973402"/>
          </a:xfrm>
          <a:custGeom>
            <a:avLst/>
            <a:gdLst/>
            <a:ahLst/>
            <a:cxnLst/>
            <a:rect r="r" b="b" t="t" l="l"/>
            <a:pathLst>
              <a:path h="6973402" w="14274573">
                <a:moveTo>
                  <a:pt x="0" y="0"/>
                </a:moveTo>
                <a:lnTo>
                  <a:pt x="14274573" y="0"/>
                </a:lnTo>
                <a:lnTo>
                  <a:pt x="14274573" y="6973402"/>
                </a:lnTo>
                <a:lnTo>
                  <a:pt x="0" y="6973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738" r="-2004" b="-67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56447" y="1182806"/>
            <a:ext cx="977510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7499">
                <a:solidFill>
                  <a:srgbClr val="1E1E1E"/>
                </a:solidFill>
                <a:latin typeface="Dreaming Outloud Sans"/>
              </a:rPr>
              <a:t>Our home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051">
            <a:off x="12803662" y="3742225"/>
            <a:ext cx="4032901" cy="2742373"/>
          </a:xfrm>
          <a:custGeom>
            <a:avLst/>
            <a:gdLst/>
            <a:ahLst/>
            <a:cxnLst/>
            <a:rect r="r" b="b" t="t" l="l"/>
            <a:pathLst>
              <a:path h="2742373" w="4032901">
                <a:moveTo>
                  <a:pt x="0" y="0"/>
                </a:moveTo>
                <a:lnTo>
                  <a:pt x="4032901" y="0"/>
                </a:lnTo>
                <a:lnTo>
                  <a:pt x="4032901" y="2742372"/>
                </a:lnTo>
                <a:lnTo>
                  <a:pt x="0" y="274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5875" y="1661714"/>
            <a:ext cx="716828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1E1E1E"/>
                </a:solidFill>
                <a:latin typeface="Dreaming Outloud Sans Italics"/>
              </a:rPr>
              <a:t>Why we 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5875" y="2868565"/>
            <a:ext cx="7168287" cy="115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09"/>
              </a:lnSpc>
            </a:pPr>
            <a:r>
              <a:rPr lang="en-US" sz="8099">
                <a:solidFill>
                  <a:srgbClr val="ED3106"/>
                </a:solidFill>
                <a:latin typeface="Dreaming Outloud Sans"/>
              </a:rPr>
              <a:t>DIFFERENT?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787" y="4304933"/>
            <a:ext cx="11278287" cy="36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Nari is more than just a marketplace; it's a community of like-minded women. We are not just here to sell products; we are here to make a </a:t>
            </a:r>
            <a:r>
              <a:rPr lang="en-US" sz="3899">
                <a:solidFill>
                  <a:srgbClr val="ED3106"/>
                </a:solidFill>
                <a:latin typeface="Gaegu Bold"/>
              </a:rPr>
              <a:t>difference</a:t>
            </a:r>
            <a:r>
              <a:rPr lang="en-US" sz="3899">
                <a:solidFill>
                  <a:srgbClr val="1E1E1E"/>
                </a:solidFill>
                <a:latin typeface="Gaegu Bold"/>
              </a:rPr>
              <a:t>. </a:t>
            </a:r>
          </a:p>
          <a:p>
            <a:pPr algn="ctr"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Nari actively advocates for women's health rights and promotes awareness campaigns to educate society about the importance of addressing intimate health issues without shame or prejudice.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9700" y="1953108"/>
            <a:ext cx="77343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9"/>
              </a:lnSpc>
            </a:pPr>
            <a:r>
              <a:rPr lang="en-US" sz="7500" spc="-179">
                <a:solidFill>
                  <a:srgbClr val="2B2B2B"/>
                </a:solidFill>
                <a:latin typeface="Bobby Jones"/>
              </a:rPr>
              <a:t>PROBLEM  WE  FACED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09700" y="4638541"/>
            <a:ext cx="7734300" cy="246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4"/>
              </a:lnSpc>
              <a:spcBef>
                <a:spcPct val="0"/>
              </a:spcBef>
            </a:pPr>
            <a:r>
              <a:rPr lang="en-US" sz="2899" spc="173">
                <a:solidFill>
                  <a:srgbClr val="303030"/>
                </a:solidFill>
                <a:latin typeface="Quicksand Bold"/>
              </a:rPr>
              <a:t>Making this website was not an easy task and overtime I faced many problems but eventually we solved those problems over the course of time.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61239" y="1170261"/>
            <a:ext cx="6998061" cy="2561528"/>
            <a:chOff x="0" y="0"/>
            <a:chExt cx="2342659" cy="8574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6C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63147" y="1947153"/>
            <a:ext cx="1578952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18">
                <a:solidFill>
                  <a:srgbClr val="FFFFFF"/>
                </a:solidFill>
                <a:latin typeface="Bobby Jones"/>
              </a:rPr>
              <a:t>01.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61239" y="3862348"/>
            <a:ext cx="6998061" cy="2561528"/>
            <a:chOff x="0" y="0"/>
            <a:chExt cx="2342659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6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61239" y="6557226"/>
            <a:ext cx="6998061" cy="2561528"/>
            <a:chOff x="0" y="0"/>
            <a:chExt cx="2342659" cy="8574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FF96C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04775"/>
              <a:ext cx="2342659" cy="75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863147" y="4616767"/>
            <a:ext cx="1578952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18">
                <a:solidFill>
                  <a:srgbClr val="FFFFFF"/>
                </a:solidFill>
                <a:latin typeface="Bobby Jones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3147" y="7334117"/>
            <a:ext cx="1578952" cy="11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9000" spc="18">
                <a:solidFill>
                  <a:srgbClr val="FFFFFF"/>
                </a:solidFill>
                <a:latin typeface="Bobby Jones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80858" y="1922627"/>
            <a:ext cx="4132127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4"/>
              </a:lnSpc>
              <a:spcBef>
                <a:spcPct val="0"/>
              </a:spcBef>
            </a:pPr>
            <a:r>
              <a:rPr lang="en-US" sz="3299" spc="197">
                <a:solidFill>
                  <a:srgbClr val="FFFFFF"/>
                </a:solidFill>
                <a:latin typeface="Quicksand Bold"/>
              </a:rPr>
              <a:t>TECHNICAL CHALLENGES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0858" y="4378642"/>
            <a:ext cx="4132127" cy="181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59"/>
              </a:lnSpc>
            </a:pPr>
            <a:r>
              <a:rPr lang="en-US" sz="3599" spc="215">
                <a:solidFill>
                  <a:srgbClr val="FFFFFF"/>
                </a:solidFill>
                <a:latin typeface="Quicksand Bold"/>
              </a:rPr>
              <a:t>Design and User Experience</a:t>
            </a:r>
          </a:p>
          <a:p>
            <a:pPr marL="0" indent="0" lvl="0">
              <a:lnSpc>
                <a:spcPts val="485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725069" y="7081101"/>
            <a:ext cx="4132127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9"/>
              </a:lnSpc>
            </a:pPr>
            <a:r>
              <a:rPr lang="en-US" sz="3399" spc="203">
                <a:solidFill>
                  <a:srgbClr val="FFFFFF"/>
                </a:solidFill>
                <a:latin typeface="Quicksand Bold"/>
              </a:rPr>
              <a:t>Content Management</a:t>
            </a:r>
          </a:p>
          <a:p>
            <a:pPr marL="0" indent="0" lvl="0">
              <a:lnSpc>
                <a:spcPts val="45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1435" y="3656885"/>
            <a:ext cx="5011404" cy="5048118"/>
          </a:xfrm>
          <a:custGeom>
            <a:avLst/>
            <a:gdLst/>
            <a:ahLst/>
            <a:cxnLst/>
            <a:rect r="r" b="b" t="t" l="l"/>
            <a:pathLst>
              <a:path h="5048118" w="5011404">
                <a:moveTo>
                  <a:pt x="0" y="0"/>
                </a:moveTo>
                <a:lnTo>
                  <a:pt x="5011405" y="0"/>
                </a:lnTo>
                <a:lnTo>
                  <a:pt x="5011405" y="5048118"/>
                </a:lnTo>
                <a:lnTo>
                  <a:pt x="0" y="5048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4216" y="4561203"/>
            <a:ext cx="5102755" cy="5140138"/>
          </a:xfrm>
          <a:custGeom>
            <a:avLst/>
            <a:gdLst/>
            <a:ahLst/>
            <a:cxnLst/>
            <a:rect r="r" b="b" t="t" l="l"/>
            <a:pathLst>
              <a:path h="5140138" w="5102755">
                <a:moveTo>
                  <a:pt x="0" y="0"/>
                </a:moveTo>
                <a:lnTo>
                  <a:pt x="5102755" y="0"/>
                </a:lnTo>
                <a:lnTo>
                  <a:pt x="5102755" y="5140137"/>
                </a:lnTo>
                <a:lnTo>
                  <a:pt x="0" y="5140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05314" y="4428394"/>
            <a:ext cx="786522" cy="684591"/>
          </a:xfrm>
          <a:custGeom>
            <a:avLst/>
            <a:gdLst/>
            <a:ahLst/>
            <a:cxnLst/>
            <a:rect r="r" b="b" t="t" l="l"/>
            <a:pathLst>
              <a:path h="684591" w="786522">
                <a:moveTo>
                  <a:pt x="0" y="0"/>
                </a:moveTo>
                <a:lnTo>
                  <a:pt x="786522" y="0"/>
                </a:lnTo>
                <a:lnTo>
                  <a:pt x="786522" y="684591"/>
                </a:lnTo>
                <a:lnTo>
                  <a:pt x="0" y="6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2332" y="5143500"/>
            <a:ext cx="786522" cy="684591"/>
          </a:xfrm>
          <a:custGeom>
            <a:avLst/>
            <a:gdLst/>
            <a:ahLst/>
            <a:cxnLst/>
            <a:rect r="r" b="b" t="t" l="l"/>
            <a:pathLst>
              <a:path h="684591" w="786522">
                <a:moveTo>
                  <a:pt x="0" y="0"/>
                </a:moveTo>
                <a:lnTo>
                  <a:pt x="786523" y="0"/>
                </a:lnTo>
                <a:lnTo>
                  <a:pt x="786523" y="684591"/>
                </a:lnTo>
                <a:lnTo>
                  <a:pt x="0" y="6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0948">
            <a:off x="16649458" y="1413463"/>
            <a:ext cx="1898395" cy="2630018"/>
          </a:xfrm>
          <a:custGeom>
            <a:avLst/>
            <a:gdLst/>
            <a:ahLst/>
            <a:cxnLst/>
            <a:rect r="r" b="b" t="t" l="l"/>
            <a:pathLst>
              <a:path h="2630018" w="1898395">
                <a:moveTo>
                  <a:pt x="0" y="0"/>
                </a:moveTo>
                <a:lnTo>
                  <a:pt x="1898395" y="0"/>
                </a:lnTo>
                <a:lnTo>
                  <a:pt x="1898395" y="2630017"/>
                </a:lnTo>
                <a:lnTo>
                  <a:pt x="0" y="2630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382933">
            <a:off x="-314422" y="1413463"/>
            <a:ext cx="1898395" cy="2630018"/>
          </a:xfrm>
          <a:custGeom>
            <a:avLst/>
            <a:gdLst/>
            <a:ahLst/>
            <a:cxnLst/>
            <a:rect r="r" b="b" t="t" l="l"/>
            <a:pathLst>
              <a:path h="2630018" w="1898395">
                <a:moveTo>
                  <a:pt x="1898394" y="0"/>
                </a:moveTo>
                <a:lnTo>
                  <a:pt x="0" y="0"/>
                </a:lnTo>
                <a:lnTo>
                  <a:pt x="0" y="2630017"/>
                </a:lnTo>
                <a:lnTo>
                  <a:pt x="1898394" y="2630017"/>
                </a:lnTo>
                <a:lnTo>
                  <a:pt x="18983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248" y="4483140"/>
            <a:ext cx="5257746" cy="5296264"/>
          </a:xfrm>
          <a:custGeom>
            <a:avLst/>
            <a:gdLst/>
            <a:ahLst/>
            <a:cxnLst/>
            <a:rect r="r" b="b" t="t" l="l"/>
            <a:pathLst>
              <a:path h="5296264" w="5257746">
                <a:moveTo>
                  <a:pt x="0" y="0"/>
                </a:moveTo>
                <a:lnTo>
                  <a:pt x="5257745" y="0"/>
                </a:lnTo>
                <a:lnTo>
                  <a:pt x="5257745" y="5296264"/>
                </a:lnTo>
                <a:lnTo>
                  <a:pt x="0" y="529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66475" y="5371989"/>
            <a:ext cx="786522" cy="684591"/>
          </a:xfrm>
          <a:custGeom>
            <a:avLst/>
            <a:gdLst/>
            <a:ahLst/>
            <a:cxnLst/>
            <a:rect r="r" b="b" t="t" l="l"/>
            <a:pathLst>
              <a:path h="684591" w="786522">
                <a:moveTo>
                  <a:pt x="0" y="0"/>
                </a:moveTo>
                <a:lnTo>
                  <a:pt x="786522" y="0"/>
                </a:lnTo>
                <a:lnTo>
                  <a:pt x="786522" y="684591"/>
                </a:lnTo>
                <a:lnTo>
                  <a:pt x="0" y="684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38792" y="1735106"/>
            <a:ext cx="11010417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7499">
                <a:solidFill>
                  <a:srgbClr val="1E1E1E"/>
                </a:solidFill>
                <a:latin typeface="Dreaming Outloud Sans"/>
              </a:rPr>
              <a:t>Problem?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87807" y="809578"/>
            <a:ext cx="9512385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9"/>
              </a:lnSpc>
            </a:pPr>
            <a:r>
              <a:rPr lang="en-US" sz="4099">
                <a:solidFill>
                  <a:srgbClr val="1E1E1E"/>
                </a:solidFill>
                <a:latin typeface="Gaegu Bold"/>
              </a:rPr>
              <a:t>HOW I SOLVED THOSE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491" y="6990503"/>
            <a:ext cx="3608489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1E1E1E"/>
                </a:solidFill>
                <a:latin typeface="Gaegu Bold"/>
              </a:rPr>
              <a:t>extensively researched online resources, forums, and documentation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3468" y="6254080"/>
            <a:ext cx="3210214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1E1E1E"/>
                </a:solidFill>
                <a:latin typeface="Gaegu Bold"/>
              </a:rPr>
              <a:t>user research to understand my target audience better.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74434" y="6758510"/>
            <a:ext cx="342653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1E1E1E"/>
                </a:solidFill>
                <a:latin typeface="Gaegu Bold"/>
              </a:rPr>
              <a:t>ensuring that the content remained up-to-date with minimal manual intervention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69567" y="6254080"/>
            <a:ext cx="2488924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SOLUTION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85060" y="5427310"/>
            <a:ext cx="2627030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SOLUTION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11568" y="6075630"/>
            <a:ext cx="2552262" cy="567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3899">
                <a:solidFill>
                  <a:srgbClr val="1E1E1E"/>
                </a:solidFill>
                <a:latin typeface="Gaegu Bold"/>
              </a:rPr>
              <a:t>SOLUTION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92779">
            <a:off x="8692738" y="4340706"/>
            <a:ext cx="13096264" cy="8805486"/>
          </a:xfrm>
          <a:custGeom>
            <a:avLst/>
            <a:gdLst/>
            <a:ahLst/>
            <a:cxnLst/>
            <a:rect r="r" b="b" t="t" l="l"/>
            <a:pathLst>
              <a:path h="8805486" w="13096264">
                <a:moveTo>
                  <a:pt x="0" y="0"/>
                </a:moveTo>
                <a:lnTo>
                  <a:pt x="13096265" y="0"/>
                </a:lnTo>
                <a:lnTo>
                  <a:pt x="13096265" y="8805486"/>
                </a:lnTo>
                <a:lnTo>
                  <a:pt x="0" y="880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19996" y="7945735"/>
            <a:ext cx="6708857" cy="797714"/>
          </a:xfrm>
          <a:custGeom>
            <a:avLst/>
            <a:gdLst/>
            <a:ahLst/>
            <a:cxnLst/>
            <a:rect r="r" b="b" t="t" l="l"/>
            <a:pathLst>
              <a:path h="797714" w="6708857">
                <a:moveTo>
                  <a:pt x="0" y="0"/>
                </a:moveTo>
                <a:lnTo>
                  <a:pt x="6708858" y="0"/>
                </a:lnTo>
                <a:lnTo>
                  <a:pt x="6708858" y="797714"/>
                </a:lnTo>
                <a:lnTo>
                  <a:pt x="0" y="797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60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719996" y="1543551"/>
            <a:ext cx="6848007" cy="6623473"/>
            <a:chOff x="0" y="0"/>
            <a:chExt cx="1803590" cy="17444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3590" cy="1744454"/>
            </a:xfrm>
            <a:custGeom>
              <a:avLst/>
              <a:gdLst/>
              <a:ahLst/>
              <a:cxnLst/>
              <a:rect r="r" b="b" t="t" l="l"/>
              <a:pathLst>
                <a:path h="1744454" w="1803590">
                  <a:moveTo>
                    <a:pt x="49744" y="0"/>
                  </a:moveTo>
                  <a:lnTo>
                    <a:pt x="1753847" y="0"/>
                  </a:lnTo>
                  <a:cubicBezTo>
                    <a:pt x="1781320" y="0"/>
                    <a:pt x="1803590" y="22271"/>
                    <a:pt x="1803590" y="49744"/>
                  </a:cubicBezTo>
                  <a:lnTo>
                    <a:pt x="1803590" y="1694710"/>
                  </a:lnTo>
                  <a:cubicBezTo>
                    <a:pt x="1803590" y="1722183"/>
                    <a:pt x="1781320" y="1744454"/>
                    <a:pt x="1753847" y="1744454"/>
                  </a:cubicBezTo>
                  <a:lnTo>
                    <a:pt x="49744" y="1744454"/>
                  </a:lnTo>
                  <a:cubicBezTo>
                    <a:pt x="22271" y="1744454"/>
                    <a:pt x="0" y="1722183"/>
                    <a:pt x="0" y="1694710"/>
                  </a:cubicBezTo>
                  <a:lnTo>
                    <a:pt x="0" y="49744"/>
                  </a:lnTo>
                  <a:cubicBezTo>
                    <a:pt x="0" y="22271"/>
                    <a:pt x="22271" y="0"/>
                    <a:pt x="497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803590" cy="1773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4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9592779">
            <a:off x="-3826571" y="-502308"/>
            <a:ext cx="13096264" cy="8805486"/>
          </a:xfrm>
          <a:custGeom>
            <a:avLst/>
            <a:gdLst/>
            <a:ahLst/>
            <a:cxnLst/>
            <a:rect r="r" b="b" t="t" l="l"/>
            <a:pathLst>
              <a:path h="8805486" w="13096264">
                <a:moveTo>
                  <a:pt x="0" y="0"/>
                </a:moveTo>
                <a:lnTo>
                  <a:pt x="13096264" y="0"/>
                </a:lnTo>
                <a:lnTo>
                  <a:pt x="13096264" y="8805486"/>
                </a:lnTo>
                <a:lnTo>
                  <a:pt x="0" y="8805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31926" y="3584753"/>
            <a:ext cx="6024148" cy="2617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08"/>
              </a:lnSpc>
            </a:pPr>
            <a:r>
              <a:rPr lang="en-US" sz="9708">
                <a:solidFill>
                  <a:srgbClr val="FF96C4"/>
                </a:solidFill>
                <a:latin typeface="Poppins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DAFyVUN2We0</dc:identifier>
  <dcterms:modified xsi:type="dcterms:W3CDTF">2011-08-01T06:04:30Z</dcterms:modified>
  <cp:revision>1</cp:revision>
  <dc:title>Nari</dc:title>
</cp:coreProperties>
</file>